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FA21E-7283-4F6F-BA7F-3A0E3EFDE346}" type="datetimeFigureOut">
              <a:rPr lang="en-IN" smtClean="0"/>
              <a:pPr/>
              <a:t>7/4/2011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BF836-61C0-4DD2-B945-7B1B419288B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ebcache.googleusercontent.com/search?q=cache:AKxeQYGKE5AJ:www.iiserpune.ac.in/%7Esanth/+M.+S.+Santhanam+%28IISER+Pune%29&amp;cd=2&amp;hl=en&amp;ct=clnk&amp;gl=in&amp;source=www.google.co.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Y:\profile ncl\santh_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500198" cy="175390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5984" y="142852"/>
            <a:ext cx="4393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/>
              <a:t>Dr. M. S. </a:t>
            </a:r>
            <a:r>
              <a:rPr lang="en-IN" sz="2400" b="1" dirty="0" err="1" smtClean="0"/>
              <a:t>Santhanam</a:t>
            </a:r>
            <a:r>
              <a:rPr lang="en-IN" sz="2400" b="1" dirty="0" smtClean="0"/>
              <a:t> (IISER </a:t>
            </a:r>
            <a:r>
              <a:rPr lang="en-IN" sz="2400" b="1" dirty="0" err="1" smtClean="0"/>
              <a:t>Pune</a:t>
            </a:r>
            <a:r>
              <a:rPr lang="en-IN" sz="2400" b="1" dirty="0" smtClean="0"/>
              <a:t>)</a:t>
            </a:r>
            <a:endParaRPr lang="en-IN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2357422" y="714356"/>
            <a:ext cx="6246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CC0000"/>
                </a:solidFill>
                <a:latin typeface="Arial" charset="0"/>
                <a:cs typeface="Arial" charset="0"/>
              </a:rPr>
              <a:t>Research Interests :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endParaRPr lang="en-US" dirty="0">
              <a:latin typeface="Arial" charset="0"/>
              <a:cs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Arial" charset="0"/>
                <a:cs typeface="Arial" charset="0"/>
              </a:rPr>
              <a:t> Nonlinear </a:t>
            </a:r>
            <a:r>
              <a:rPr lang="en-US" dirty="0">
                <a:latin typeface="Arial" charset="0"/>
                <a:cs typeface="Arial" charset="0"/>
              </a:rPr>
              <a:t>dynamics, chaos and quantum chaos 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Arial" charset="0"/>
                <a:cs typeface="Arial" charset="0"/>
              </a:rPr>
              <a:t> Complex </a:t>
            </a:r>
            <a:r>
              <a:rPr lang="en-US" dirty="0">
                <a:latin typeface="Arial" charset="0"/>
                <a:cs typeface="Arial" charset="0"/>
              </a:rPr>
              <a:t>systems and statistical physics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Arial" charset="0"/>
                <a:cs typeface="Arial" charset="0"/>
              </a:rPr>
              <a:t> Time </a:t>
            </a:r>
            <a:r>
              <a:rPr lang="en-US" dirty="0">
                <a:latin typeface="Arial" charset="0"/>
                <a:cs typeface="Arial" charset="0"/>
              </a:rPr>
              <a:t>series analysis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Arial" charset="0"/>
                <a:cs typeface="Arial" charset="0"/>
              </a:rPr>
              <a:t> Scientific </a:t>
            </a:r>
            <a:r>
              <a:rPr lang="en-US" dirty="0">
                <a:latin typeface="Arial" charset="0"/>
                <a:cs typeface="Arial" charset="0"/>
              </a:rPr>
              <a:t>computing / Computational physics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Arial" charset="0"/>
                <a:cs typeface="Arial" charset="0"/>
              </a:rPr>
              <a:t> Digital </a:t>
            </a:r>
            <a:r>
              <a:rPr lang="en-US" dirty="0">
                <a:latin typeface="Arial" charset="0"/>
                <a:cs typeface="Arial" charset="0"/>
              </a:rPr>
              <a:t>watermarking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2066" y="314324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More info click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meghna</dc:creator>
  <cp:lastModifiedBy>namrata</cp:lastModifiedBy>
  <cp:revision>2</cp:revision>
  <dcterms:created xsi:type="dcterms:W3CDTF">2011-07-04T04:29:04Z</dcterms:created>
  <dcterms:modified xsi:type="dcterms:W3CDTF">2011-07-04T04:57:17Z</dcterms:modified>
</cp:coreProperties>
</file>