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3F43-F558-4AE6-BACB-F0A2ADA5CF1F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92B78-0915-4B4D-9AFF-8D63BCDCE22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052DB-8FFA-47CD-BD68-53497BAD09D5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13C91-C21C-419A-AF43-51140E41428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E2BD5-C2F4-44F8-B3DD-D152EBB210D7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12D22-A84F-4BDC-9955-9A8FCDB4765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A4398-B14E-4789-A16F-67C7FE82E3D9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719B-C15D-4191-A962-8FD7233204D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04C7D-A0B3-4F29-A5DA-7FD127A1C4C7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441-CDA4-456D-A99B-86260F6022E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8E1E-A66B-4443-A912-A91978E137A4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3C920-61F4-4699-8A14-77859D74894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582CD-ABC7-405E-B547-3BB2B635887C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86B7D-06A3-4FE6-9BF8-D7B1BD9C0DA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F6CC5-421A-4DC2-A184-15C7EB6EC3B8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082E-F45D-4AB9-9381-1EF7AED639A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33F5-7D85-4B2E-8F55-1901A918C403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15A72-43A0-41C5-8871-3B64D5CD304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08D1-1A6F-41D2-AD36-DDF67FAD1386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D98A-DD39-4D20-8717-457314868C4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620C8-27C6-41D4-8509-3812CF01A6A0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0A6F-EC4D-4E65-98ED-6A1B0314984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6269E3-EF99-492D-BF1C-B039A9B996E2}" type="datetimeFigureOut">
              <a:rPr lang="en-IN"/>
              <a:pPr>
                <a:defRPr/>
              </a:pPr>
              <a:t>3/4/2013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E76E92-937E-4A19-8917-49AE99790FF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eaLnBrk="1" hangingPunct="1"/>
            <a:r>
              <a:rPr lang="en-US" sz="3600" smtClean="0"/>
              <a:t>About our Speaker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50" y="785794"/>
            <a:ext cx="6072200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Name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Ravi P. Singh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Where does s(he) work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Organic Chemistry Division, National Chemical Laboratory, Dr.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Homi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Bhabha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Road, Pune-411008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What does s(he) do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Senior Scientist &amp; Assistant Professor (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AcSIR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, Chemical Sciences).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C00000"/>
                </a:solidFill>
                <a:latin typeface="+mn-lt"/>
              </a:rPr>
              <a:t>Make and break C-C bonds.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C00000"/>
                </a:solidFill>
                <a:latin typeface="+mn-lt"/>
              </a:rPr>
              <a:t>Design and synthesis of medicinally </a:t>
            </a:r>
            <a:r>
              <a:rPr lang="en-US" smtClean="0">
                <a:solidFill>
                  <a:srgbClr val="C00000"/>
                </a:solidFill>
                <a:latin typeface="+mn-lt"/>
              </a:rPr>
              <a:t>important molecules,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Teaching Ph.D. students.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6572264" y="928670"/>
            <a:ext cx="1643048" cy="18875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600" dirty="0">
              <a:latin typeface="Calibri" pitchFamily="34" charset="0"/>
            </a:endParaRPr>
          </a:p>
          <a:p>
            <a:pPr algn="ctr"/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>
                <a:latin typeface="Calibri" pitchFamily="34" charset="0"/>
              </a:rPr>
              <a:t>Insert your passport/profile picture here</a:t>
            </a:r>
          </a:p>
          <a:p>
            <a:endParaRPr lang="en-US" sz="1600" dirty="0">
              <a:latin typeface="Calibri" pitchFamily="34" charset="0"/>
            </a:endParaRPr>
          </a:p>
          <a:p>
            <a:endParaRPr lang="en-US" sz="16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88" y="3603500"/>
            <a:ext cx="5929312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Where and what did s(he) study: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M.Sc. –Organic chemistry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(Banaras Hindu University, Varanasi),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Ph.D.-Chemistry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(IIT-Kanpur),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Postdoctoral Fellow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( with Prof. E. J. Corey, Nobel laureate, Harvard University, Cambridge, MA, USA)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Postdoctoral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Fellow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( with Prof.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Li Deng, Brandeis 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University,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Waltham,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MA, USA) 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571500" y="3502037"/>
            <a:ext cx="2000250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600" dirty="0">
              <a:latin typeface="Calibri" pitchFamily="34" charset="0"/>
            </a:endParaRPr>
          </a:p>
          <a:p>
            <a:pPr algn="ctr"/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>
                <a:latin typeface="Calibri" pitchFamily="34" charset="0"/>
              </a:rPr>
              <a:t>Insert a picture of your lab/institute or a logo</a:t>
            </a:r>
          </a:p>
          <a:p>
            <a:endParaRPr lang="en-US" sz="1600" dirty="0">
              <a:latin typeface="Calibri" pitchFamily="34" charset="0"/>
            </a:endParaRPr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71406" y="5380062"/>
            <a:ext cx="6715125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What are your interests (in your job, and outside):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Write poetry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Travel and explore</a:t>
            </a:r>
            <a:endParaRPr lang="en-US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Ignite interest in school children for science and technology</a:t>
            </a:r>
            <a:endParaRPr lang="en-US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785794"/>
            <a:ext cx="1857388" cy="215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43853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3000372"/>
            <a:ext cx="1209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3439</TotalTime>
  <Words>174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About our Speaker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meghna</dc:creator>
  <cp:lastModifiedBy>namrata</cp:lastModifiedBy>
  <cp:revision>131</cp:revision>
  <dcterms:created xsi:type="dcterms:W3CDTF">2010-12-30T04:53:39Z</dcterms:created>
  <dcterms:modified xsi:type="dcterms:W3CDTF">2013-03-04T04:41:52Z</dcterms:modified>
</cp:coreProperties>
</file>