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FA60B-5737-45B8-86A7-3D90A7BA40A4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5F720-7CBB-43A9-83E2-B1CFE6FC0D4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7742C-427D-48BB-B3CB-0009BFFB2A0C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FF64B-CE51-4398-A88C-2ADED3588D1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CCB97-1980-4FC1-8308-688A9EDD6912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C5CC1-0307-4AE5-BE9E-2BB267FF5A8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55C83-C9C3-4827-947A-1FB55EBA5C5D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F06A3-BB0F-40CE-BE85-890C722A93C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3CDF1-4F44-4300-A959-CFAAA8BB6A4C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92C24-2A78-477D-89F2-C8E075AA23B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EDF57-9AC6-4D0C-B0A9-57EEA06CA0BD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4A7FB-5A22-46B6-B7BB-1667F50BC3A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E638E-29C9-4B9A-962A-A528D720C794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BDF2A-972A-400C-90E6-546EECAE061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DCCA-D0B2-473A-BBEF-8C23884185FA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94E05-1DBF-4B6F-8F66-9DB5F5A433B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851B3-0564-4C8C-9F4B-3F34F1DEFE4A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7BB87-0E2D-410E-AF51-46E1951B9DF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D130-CD73-42AF-91AC-3A373148B063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5C099-1C22-4962-ADD7-8E80EDD4F85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679E1-52FF-49C7-A204-9DF175D425D8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19F1-887A-4BC6-BF1F-4BD4F9FABD4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42FDBF-64A8-423A-9D57-2231E4DDE1F4}" type="datetimeFigureOut">
              <a:rPr lang="en-IN"/>
              <a:pPr>
                <a:defRPr/>
              </a:pPr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CCF7BA-B777-496A-AA20-BF8054478D7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eaLnBrk="1" hangingPunct="1"/>
            <a:r>
              <a:rPr lang="en-US" sz="3600" smtClean="0"/>
              <a:t>About our Speaker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50" y="928688"/>
            <a:ext cx="5572125" cy="17541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Name</a:t>
            </a:r>
            <a:r>
              <a:rPr lang="en-US" dirty="0">
                <a:latin typeface="+mn-lt"/>
              </a:rPr>
              <a:t>: </a:t>
            </a:r>
            <a:r>
              <a:rPr lang="en-US" dirty="0">
                <a:latin typeface="+mn-lt"/>
              </a:rPr>
              <a:t> G. V. Pavan Kumar</a:t>
            </a: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Where does </a:t>
            </a:r>
            <a:r>
              <a:rPr lang="en-US" b="1" dirty="0">
                <a:latin typeface="+mn-lt"/>
              </a:rPr>
              <a:t>he</a:t>
            </a:r>
            <a:r>
              <a:rPr lang="en-US" b="1" dirty="0">
                <a:latin typeface="+mn-lt"/>
              </a:rPr>
              <a:t>) work</a:t>
            </a:r>
            <a:r>
              <a:rPr lang="en-US" dirty="0">
                <a:latin typeface="+mn-lt"/>
              </a:rPr>
              <a:t>: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Indian Institute of Science Education and Research, </a:t>
            </a:r>
            <a:r>
              <a:rPr lang="en-US" dirty="0" err="1">
                <a:solidFill>
                  <a:srgbClr val="C00000"/>
                </a:solidFill>
                <a:latin typeface="+mn-lt"/>
              </a:rPr>
              <a:t>Pune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What does  </a:t>
            </a:r>
            <a:r>
              <a:rPr lang="en-US" b="1" dirty="0">
                <a:latin typeface="+mn-lt"/>
              </a:rPr>
              <a:t>he </a:t>
            </a:r>
            <a:r>
              <a:rPr lang="en-US" b="1" dirty="0">
                <a:latin typeface="+mn-lt"/>
              </a:rPr>
              <a:t>do</a:t>
            </a:r>
            <a:r>
              <a:rPr lang="en-US" dirty="0">
                <a:latin typeface="+mn-lt"/>
              </a:rPr>
              <a:t>: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Assistant Professor. I am a scientist interested in understanding light and its interaction with matter at micro and nanoscale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50" y="3000375"/>
            <a:ext cx="5572125" cy="2308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Where and what did </a:t>
            </a:r>
            <a:r>
              <a:rPr lang="en-US" b="1" dirty="0">
                <a:latin typeface="+mn-lt"/>
              </a:rPr>
              <a:t>he </a:t>
            </a:r>
            <a:r>
              <a:rPr lang="en-US" b="1" dirty="0">
                <a:latin typeface="+mn-lt"/>
              </a:rPr>
              <a:t>study: 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C00000"/>
                </a:solidFill>
                <a:latin typeface="+mn-lt"/>
              </a:rPr>
              <a:t>M.Sc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 (Physics) – Bangalore University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C00000"/>
                </a:solidFill>
                <a:latin typeface="+mn-lt"/>
              </a:rPr>
              <a:t>Ph.D. (Laser spectroscopy) – Jawaharlal Nehru Centre for Advanced Scientific Research, Bangalore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C00000"/>
                </a:solidFill>
                <a:latin typeface="+mn-lt"/>
              </a:rPr>
              <a:t>Post-doctoral researcher at Institute of Photonic Sciences, Barcelona (Spain) and Discovery Park, Purdue University (USA) 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428625" y="5643563"/>
            <a:ext cx="6715125" cy="923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What are your interests (in your job, and outside):</a:t>
            </a:r>
            <a:r>
              <a:rPr lang="en-US" b="1">
                <a:solidFill>
                  <a:srgbClr val="C00000"/>
                </a:solidFill>
                <a:latin typeface="Calibri" pitchFamily="34" charset="0"/>
              </a:rPr>
              <a:t> </a:t>
            </a:r>
          </a:p>
          <a:p>
            <a:r>
              <a:rPr lang="en-US" b="1">
                <a:solidFill>
                  <a:srgbClr val="C00000"/>
                </a:solidFill>
                <a:latin typeface="Calibri" pitchFamily="34" charset="0"/>
              </a:rPr>
              <a:t>Research interest: 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Photonics, Raman scattering</a:t>
            </a:r>
          </a:p>
          <a:p>
            <a:r>
              <a:rPr lang="en-US" b="1">
                <a:solidFill>
                  <a:srgbClr val="C00000"/>
                </a:solidFill>
                <a:latin typeface="Calibri" pitchFamily="34" charset="0"/>
              </a:rPr>
              <a:t>Other interest: 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Writing (non-fiction)</a:t>
            </a:r>
            <a:endParaRPr lang="en-US" b="1">
              <a:latin typeface="Calibri" pitchFamily="34" charset="0"/>
            </a:endParaRPr>
          </a:p>
        </p:txBody>
      </p:sp>
      <p:pic>
        <p:nvPicPr>
          <p:cNvPr id="2054" name="Picture 9" descr="http://www.iiserpune.ac.in/~pavan/index_files/image3951.gif"/>
          <p:cNvPicPr>
            <a:picLocks noChangeAspect="1" noChangeArrowheads="1"/>
          </p:cNvPicPr>
          <p:nvPr/>
        </p:nvPicPr>
        <p:blipFill>
          <a:blip r:embed="rId2"/>
          <a:srcRect l="36169" t="34769" r="41489"/>
          <a:stretch>
            <a:fillRect/>
          </a:stretch>
        </p:blipFill>
        <p:spPr bwMode="auto">
          <a:xfrm>
            <a:off x="571500" y="3571875"/>
            <a:ext cx="194151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857250"/>
            <a:ext cx="1428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128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About our Speaker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meghna</dc:creator>
  <cp:lastModifiedBy>namrata</cp:lastModifiedBy>
  <cp:revision>32</cp:revision>
  <dcterms:created xsi:type="dcterms:W3CDTF">2010-12-30T04:53:39Z</dcterms:created>
  <dcterms:modified xsi:type="dcterms:W3CDTF">2013-05-02T06:25:19Z</dcterms:modified>
</cp:coreProperties>
</file>